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6" r:id="rId9"/>
    <p:sldId id="268" r:id="rId10"/>
  </p:sldIdLst>
  <p:sldSz cx="18288000" cy="10287000"/>
  <p:notesSz cx="6858000" cy="9144000"/>
  <p:embeddedFontLst>
    <p:embeddedFont>
      <p:font typeface="Cordia New" panose="020B0304020202020204" pitchFamily="34" charset="-34"/>
      <p:regular r:id="rId11"/>
      <p:bold r:id="rId12"/>
      <p:italic r:id="rId13"/>
      <p:boldItalic r:id="rId14"/>
    </p:embeddedFont>
    <p:embeddedFont>
      <p:font typeface="Bahnschrift Light SemiCondensed" panose="020B0502040204020203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Bicubik" panose="02000503020000020004" charset="0"/>
      <p:regular r:id="rId20"/>
    </p:embeddedFont>
    <p:embeddedFont>
      <p:font typeface="Angsana New" panose="02020603050405020304" pitchFamily="18" charset="-34"/>
      <p:regular r:id="rId21"/>
      <p:bold r:id="rId22"/>
      <p:italic r:id="rId23"/>
      <p:boldItalic r:id="rId24"/>
    </p:embeddedFont>
    <p:embeddedFont>
      <p:font typeface="Anonymous Pro Bold" panose="020B0604020202020204" charset="0"/>
      <p:regular r:id="rId25"/>
    </p:embeddedFont>
    <p:embeddedFont>
      <p:font typeface="Anonymous Pro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worler55/nubgob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1229133"/>
            <a:ext cx="7086600" cy="767250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74236" y="3229180"/>
            <a:ext cx="9836563" cy="4154984"/>
            <a:chOff x="-291383" y="-18308"/>
            <a:chExt cx="13719838" cy="5369436"/>
          </a:xfrm>
        </p:grpSpPr>
        <p:sp>
          <p:nvSpPr>
            <p:cNvPr id="4" name="AutoShape 4"/>
            <p:cNvSpPr/>
            <p:nvPr/>
          </p:nvSpPr>
          <p:spPr>
            <a:xfrm>
              <a:off x="0" y="4342800"/>
              <a:ext cx="13428455" cy="175798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291383" y="-18308"/>
              <a:ext cx="13428455" cy="5369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16"/>
                </a:lnSpc>
              </a:pPr>
              <a:r>
                <a:rPr lang="en-US" sz="4400" spc="95" dirty="0" err="1" smtClean="0">
                  <a:solidFill>
                    <a:srgbClr val="191919"/>
                  </a:solidFill>
                  <a:latin typeface="Bicubik"/>
                </a:rPr>
                <a:t>Programfund</a:t>
              </a:r>
              <a:r>
                <a:rPr lang="en-US" sz="4400" spc="95" dirty="0" smtClean="0">
                  <a:solidFill>
                    <a:srgbClr val="191919"/>
                  </a:solidFill>
                  <a:latin typeface="Bicubik"/>
                </a:rPr>
                <a:t> II Project</a:t>
              </a:r>
              <a:endParaRPr lang="en-US" sz="15000" dirty="0">
                <a:solidFill>
                  <a:srgbClr val="191919"/>
                </a:solidFill>
                <a:latin typeface="Bahnschrift Light SemiCondensed" panose="020B0502040204020203" pitchFamily="34" charset="0"/>
              </a:endParaRPr>
            </a:p>
            <a:p>
              <a:pPr algn="ctr">
                <a:lnSpc>
                  <a:spcPts val="10815"/>
                </a:lnSpc>
              </a:pPr>
              <a:r>
                <a:rPr lang="en-US" sz="15000" dirty="0">
                  <a:solidFill>
                    <a:srgbClr val="191919"/>
                  </a:solidFill>
                  <a:latin typeface="Bahnschrift Light SemiCondensed" panose="020B0502040204020203" pitchFamily="34" charset="0"/>
                </a:rPr>
                <a:t>    </a:t>
              </a:r>
              <a:r>
                <a:rPr lang="en-US" sz="15000" dirty="0" err="1">
                  <a:solidFill>
                    <a:srgbClr val="191919"/>
                  </a:solidFill>
                  <a:latin typeface="Bahnschrift Light SemiCondensed" panose="020B0502040204020203" pitchFamily="34" charset="0"/>
                </a:rPr>
                <a:t>เกมนับกบ</a:t>
              </a:r>
              <a:endParaRPr lang="en-US" sz="15000" dirty="0">
                <a:solidFill>
                  <a:srgbClr val="191919"/>
                </a:solidFill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80099" y="1028700"/>
            <a:ext cx="758402" cy="8108537"/>
            <a:chOff x="0" y="0"/>
            <a:chExt cx="1011203" cy="10811383"/>
          </a:xfrm>
        </p:grpSpPr>
        <p:sp>
          <p:nvSpPr>
            <p:cNvPr id="10" name="AutoShape 10"/>
            <p:cNvSpPr/>
            <p:nvPr/>
          </p:nvSpPr>
          <p:spPr>
            <a:xfrm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5050270"/>
              <a:ext cx="1011203" cy="653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01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1361933"/>
            <a:ext cx="6632391" cy="58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200" spc="255" dirty="0" err="1" smtClean="0">
                <a:solidFill>
                  <a:srgbClr val="191919"/>
                </a:solidFill>
                <a:cs typeface="Anonymous Pro"/>
              </a:rPr>
              <a:t>วรลักษณ์</a:t>
            </a:r>
            <a:r>
              <a:rPr lang="en-US" sz="3200" spc="255" dirty="0" smtClean="0">
                <a:solidFill>
                  <a:srgbClr val="191919"/>
                </a:solidFill>
              </a:rPr>
              <a:t> </a:t>
            </a:r>
            <a:r>
              <a:rPr lang="en-US" sz="4000" spc="255" dirty="0" err="1" smtClean="0">
                <a:solidFill>
                  <a:srgbClr val="191919"/>
                </a:solidFill>
              </a:rPr>
              <a:t>ภาคอัต</a:t>
            </a:r>
            <a:r>
              <a:rPr lang="en-US" sz="4000" spc="255" dirty="0" smtClean="0">
                <a:solidFill>
                  <a:srgbClr val="191919"/>
                </a:solidFill>
              </a:rPr>
              <a:t> </a:t>
            </a:r>
            <a:r>
              <a:rPr lang="en-US" sz="3200" spc="255" dirty="0" smtClean="0">
                <a:solidFill>
                  <a:srgbClr val="191919"/>
                </a:solidFill>
              </a:rPr>
              <a:t> 6130300786</a:t>
            </a:r>
            <a:endParaRPr lang="en-US" sz="3200" spc="255" dirty="0">
              <a:solidFill>
                <a:srgbClr val="19191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09" y="2896931"/>
            <a:ext cx="5238750" cy="3914775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67882" y="8422059"/>
            <a:ext cx="205625" cy="410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7608595"/>
            <a:ext cx="8115300" cy="1649705"/>
            <a:chOff x="0" y="0"/>
            <a:chExt cx="10820400" cy="2199606"/>
          </a:xfrm>
        </p:grpSpPr>
        <p:sp>
          <p:nvSpPr>
            <p:cNvPr id="3" name="AutoShape 3"/>
            <p:cNvSpPr/>
            <p:nvPr/>
          </p:nvSpPr>
          <p:spPr>
            <a:xfrm>
              <a:off x="0" y="2024088"/>
              <a:ext cx="10820400" cy="175519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0"/>
              <a:ext cx="10820400" cy="152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20"/>
                </a:lnSpc>
              </a:pPr>
              <a:r>
                <a:rPr lang="en-US" sz="8000">
                  <a:solidFill>
                    <a:srgbClr val="191919"/>
                  </a:solidFill>
                  <a:latin typeface="Bicubik Bold"/>
                </a:rPr>
                <a:t>URL GITHUB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82406" y="4305300"/>
            <a:ext cx="8115300" cy="762000"/>
            <a:chOff x="0" y="-57149"/>
            <a:chExt cx="9909988" cy="677792"/>
          </a:xfrm>
        </p:grpSpPr>
        <p:sp>
          <p:nvSpPr>
            <p:cNvPr id="6" name="TextBox 6"/>
            <p:cNvSpPr txBox="1"/>
            <p:nvPr/>
          </p:nvSpPr>
          <p:spPr>
            <a:xfrm>
              <a:off x="1066800" y="-57149"/>
              <a:ext cx="8843188" cy="677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7"/>
                </a:lnSpc>
                <a:spcBef>
                  <a:spcPct val="0"/>
                </a:spcBef>
              </a:pPr>
              <a:r>
                <a:rPr lang="en-US" sz="3200" dirty="0">
                  <a:hlinkClick r:id="rId2"/>
                </a:rPr>
                <a:t>https://github.com/worler55/nubgob</a:t>
              </a:r>
              <a:endParaRPr lang="en-US" sz="2998" spc="-89" dirty="0">
                <a:solidFill>
                  <a:srgbClr val="191919"/>
                </a:solidFill>
                <a:latin typeface="Anonymous Pro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274167" cy="54763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7015476" y="-1638886"/>
            <a:ext cx="11909353" cy="12893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515" y="1888833"/>
            <a:ext cx="5791200" cy="579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424031" y="-5044207"/>
            <a:ext cx="20712031" cy="2242444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880099" y="1028700"/>
            <a:ext cx="758402" cy="8108537"/>
            <a:chOff x="0" y="0"/>
            <a:chExt cx="1011203" cy="10811383"/>
          </a:xfrm>
        </p:grpSpPr>
        <p:sp>
          <p:nvSpPr>
            <p:cNvPr id="4" name="AutoShape 4"/>
            <p:cNvSpPr/>
            <p:nvPr/>
          </p:nvSpPr>
          <p:spPr>
            <a:xfrm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050270"/>
              <a:ext cx="1011203" cy="653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05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8115300" cy="1649705"/>
            <a:chOff x="0" y="0"/>
            <a:chExt cx="10820400" cy="2199606"/>
          </a:xfrm>
        </p:grpSpPr>
        <p:sp>
          <p:nvSpPr>
            <p:cNvPr id="8" name="AutoShape 8"/>
            <p:cNvSpPr/>
            <p:nvPr/>
          </p:nvSpPr>
          <p:spPr>
            <a:xfrm>
              <a:off x="0" y="2024088"/>
              <a:ext cx="10820400" cy="175519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0"/>
              <a:ext cx="10820400" cy="152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20"/>
                </a:lnSpc>
              </a:pPr>
              <a:r>
                <a:rPr lang="en-US" sz="8000">
                  <a:solidFill>
                    <a:srgbClr val="191919"/>
                  </a:solidFill>
                  <a:latin typeface="Bicubik"/>
                </a:rPr>
                <a:t>MY TALK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35222" y="5238750"/>
            <a:ext cx="205625" cy="41072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387396" y="4509601"/>
            <a:ext cx="5321866" cy="2624474"/>
            <a:chOff x="0" y="0"/>
            <a:chExt cx="7095821" cy="349929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7095821" cy="780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89"/>
                </a:lnSpc>
                <a:spcBef>
                  <a:spcPct val="0"/>
                </a:spcBef>
              </a:pPr>
              <a:r>
                <a:rPr lang="en-US" sz="3563" spc="106">
                  <a:solidFill>
                    <a:srgbClr val="191919"/>
                  </a:solidFill>
                  <a:cs typeface="Bicubik"/>
                </a:rPr>
                <a:t>อธิบายการเล่นเกมนับกบ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3355"/>
              <a:ext cx="7095821" cy="2285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74"/>
                </a:lnSpc>
              </a:pPr>
              <a:r>
                <a:rPr lang="en-US" sz="3339" spc="-100" dirty="0" err="1">
                  <a:solidFill>
                    <a:srgbClr val="191919"/>
                  </a:solidFill>
                  <a:cs typeface="Anonymous Pro"/>
                </a:rPr>
                <a:t>นับจำนวนกบที่อยู่บนจอ</a:t>
              </a:r>
              <a:r>
                <a:rPr lang="en-US" sz="3339" spc="-100" dirty="0">
                  <a:solidFill>
                    <a:srgbClr val="191919"/>
                  </a:solidFill>
                  <a:cs typeface="Anonymous Pro"/>
                </a:rPr>
                <a:t> </a:t>
              </a:r>
              <a:r>
                <a:rPr lang="en-US" sz="3339" spc="-100" dirty="0" err="1">
                  <a:solidFill>
                    <a:srgbClr val="191919"/>
                  </a:solidFill>
                  <a:cs typeface="Anonymous Pro"/>
                </a:rPr>
                <a:t>ให้ถูกครบ</a:t>
              </a:r>
              <a:r>
                <a:rPr lang="en-US" sz="3339" spc="-100" dirty="0">
                  <a:solidFill>
                    <a:srgbClr val="191919"/>
                  </a:solidFill>
                  <a:cs typeface="Anonymous Pro"/>
                </a:rPr>
                <a:t> 5รอบ </a:t>
              </a:r>
              <a:r>
                <a:rPr lang="en-US" sz="3339" spc="-100" dirty="0" err="1">
                  <a:solidFill>
                    <a:srgbClr val="191919"/>
                  </a:solidFill>
                  <a:cs typeface="Anonymous Pro"/>
                </a:rPr>
                <a:t>ภายในเวลาที่กำหนด</a:t>
              </a:r>
              <a:endParaRPr lang="en-US" sz="3339" spc="-100" dirty="0">
                <a:solidFill>
                  <a:srgbClr val="191919"/>
                </a:solidFill>
                <a:cs typeface="Anonymous Pro"/>
              </a:endParaRPr>
            </a:p>
            <a:p>
              <a:pPr>
                <a:lnSpc>
                  <a:spcPts val="4674"/>
                </a:lnSpc>
                <a:spcBef>
                  <a:spcPct val="0"/>
                </a:spcBef>
              </a:pPr>
              <a:r>
                <a:rPr lang="en-US" sz="3339" spc="-100" dirty="0" err="1">
                  <a:solidFill>
                    <a:srgbClr val="191919"/>
                  </a:solidFill>
                  <a:cs typeface="Anonymous Pro"/>
                </a:rPr>
                <a:t>คุณจะเป็น</a:t>
              </a:r>
              <a:r>
                <a:rPr lang="en-US" sz="3339" spc="-100" dirty="0">
                  <a:solidFill>
                    <a:srgbClr val="191919"/>
                  </a:solidFill>
                  <a:cs typeface="Anonymous Pro"/>
                </a:rPr>
                <a:t>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 rot="21194231">
            <a:off x="4177161" y="6830471"/>
            <a:ext cx="2731237" cy="3334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3200" spc="192" dirty="0">
                <a:solidFill>
                  <a:srgbClr val="191919"/>
                </a:solidFill>
                <a:latin typeface="Anonymous Pro"/>
              </a:rPr>
              <a:t>THE WINNER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4461" y="2533650"/>
            <a:ext cx="3552825" cy="523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56880" y="501149"/>
            <a:ext cx="8092974" cy="87620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41209" y="1123950"/>
            <a:ext cx="205625" cy="4107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38375" y="3073134"/>
            <a:ext cx="205625" cy="4107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38374" y="5593832"/>
            <a:ext cx="205625" cy="41072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1026" y="8368844"/>
            <a:ext cx="8115300" cy="88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6"/>
              </a:lnSpc>
            </a:pPr>
            <a:r>
              <a:rPr lang="en-US" sz="6400">
                <a:solidFill>
                  <a:srgbClr val="191919"/>
                </a:solidFill>
                <a:cs typeface="Bicubik Bold"/>
              </a:rPr>
              <a:t>ฟีเจอร์ เกมนับกบ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505748" y="950119"/>
            <a:ext cx="4762952" cy="1486585"/>
            <a:chOff x="-47415" y="-104775"/>
            <a:chExt cx="6350603" cy="1982114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6303188" cy="1063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spc="144" dirty="0" err="1">
                  <a:solidFill>
                    <a:srgbClr val="191919"/>
                  </a:solidFill>
                  <a:cs typeface="Bicubik"/>
                </a:rPr>
                <a:t>ฟีเจอร์ที่</a:t>
              </a:r>
              <a:r>
                <a:rPr lang="en-US" sz="4800" spc="144" dirty="0">
                  <a:solidFill>
                    <a:srgbClr val="191919"/>
                  </a:solidFill>
                  <a:latin typeface="Bicubik"/>
                </a:rPr>
                <a:t>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7415" y="939616"/>
              <a:ext cx="6303188" cy="937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en-US" sz="4200" spc="-126" dirty="0" err="1">
                  <a:solidFill>
                    <a:srgbClr val="191919"/>
                  </a:solidFill>
                  <a:cs typeface="Anonymous Pro"/>
                </a:rPr>
                <a:t>ตัวจับเวลา</a:t>
              </a:r>
              <a:endParaRPr lang="en-US" sz="4200" spc="-126" dirty="0">
                <a:solidFill>
                  <a:srgbClr val="191919"/>
                </a:solidFill>
                <a:cs typeface="Anonymous Pro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05746" y="2879732"/>
            <a:ext cx="4727392" cy="1761327"/>
            <a:chOff x="-47417" y="-1806975"/>
            <a:chExt cx="6303189" cy="2348437"/>
          </a:xfrm>
        </p:grpSpPr>
        <p:sp>
          <p:nvSpPr>
            <p:cNvPr id="11" name="TextBox 11"/>
            <p:cNvSpPr txBox="1"/>
            <p:nvPr/>
          </p:nvSpPr>
          <p:spPr>
            <a:xfrm>
              <a:off x="-47416" y="-1806975"/>
              <a:ext cx="6303188" cy="1063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spc="144" dirty="0" err="1">
                  <a:solidFill>
                    <a:srgbClr val="191919"/>
                  </a:solidFill>
                  <a:cs typeface="Bicubik"/>
                </a:rPr>
                <a:t>ฟีเจอร์ที่</a:t>
              </a:r>
              <a:r>
                <a:rPr lang="en-US" sz="4800" spc="144" dirty="0">
                  <a:solidFill>
                    <a:srgbClr val="191919"/>
                  </a:solidFill>
                  <a:cs typeface="Bicubik"/>
                </a:rPr>
                <a:t> 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47417" y="-396261"/>
              <a:ext cx="6303188" cy="937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en-US" sz="4200" spc="-126" dirty="0" err="1">
                  <a:solidFill>
                    <a:srgbClr val="191919"/>
                  </a:solidFill>
                  <a:cs typeface="Anonymous Pro"/>
                </a:rPr>
                <a:t>แสดงเวลาที่ใช้เล่น</a:t>
              </a:r>
              <a:endParaRPr lang="en-US" sz="4200" spc="-126" dirty="0">
                <a:solidFill>
                  <a:srgbClr val="191919"/>
                </a:solidFill>
                <a:cs typeface="Anonymous Pro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09220" y="5400794"/>
            <a:ext cx="6724080" cy="1619177"/>
            <a:chOff x="-128701" y="-2909601"/>
            <a:chExt cx="8965440" cy="2158902"/>
          </a:xfrm>
        </p:grpSpPr>
        <p:sp>
          <p:nvSpPr>
            <p:cNvPr id="14" name="TextBox 14"/>
            <p:cNvSpPr txBox="1"/>
            <p:nvPr/>
          </p:nvSpPr>
          <p:spPr>
            <a:xfrm>
              <a:off x="-128701" y="-2909601"/>
              <a:ext cx="8836739" cy="1062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4"/>
                </a:lnSpc>
                <a:spcBef>
                  <a:spcPct val="0"/>
                </a:spcBef>
              </a:pPr>
              <a:r>
                <a:rPr lang="en-US" sz="4803" spc="144" dirty="0" err="1">
                  <a:solidFill>
                    <a:srgbClr val="191919"/>
                  </a:solidFill>
                  <a:cs typeface="Bicubik"/>
                </a:rPr>
                <a:t>ฟีเจอร์ที่</a:t>
              </a:r>
              <a:r>
                <a:rPr lang="en-US" sz="4803" spc="144" dirty="0">
                  <a:solidFill>
                    <a:srgbClr val="191919"/>
                  </a:solidFill>
                  <a:latin typeface="Bicubik"/>
                </a:rPr>
                <a:t> 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680054"/>
              <a:ext cx="8836739" cy="929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  <a:spcBef>
                  <a:spcPct val="0"/>
                </a:spcBef>
              </a:pPr>
              <a:r>
                <a:rPr lang="en-US" sz="4199" spc="-125" dirty="0" err="1">
                  <a:solidFill>
                    <a:srgbClr val="191919"/>
                  </a:solidFill>
                  <a:cs typeface="Anonymous Pro"/>
                </a:rPr>
                <a:t>การถามว่าคุณต้องการเล่นต่อมั้ย</a:t>
              </a:r>
              <a:endParaRPr lang="en-US" sz="4199" spc="-125" dirty="0">
                <a:solidFill>
                  <a:srgbClr val="191919"/>
                </a:solidFill>
                <a:cs typeface="Anonymous Pro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32" y="755249"/>
            <a:ext cx="6554693" cy="6986592"/>
          </a:xfrm>
          <a:prstGeom prst="rect">
            <a:avLst/>
          </a:prstGeom>
        </p:spPr>
      </p:pic>
      <p:grpSp>
        <p:nvGrpSpPr>
          <p:cNvPr id="17" name="Group 13"/>
          <p:cNvGrpSpPr/>
          <p:nvPr/>
        </p:nvGrpSpPr>
        <p:grpSpPr>
          <a:xfrm>
            <a:off x="11505746" y="7391762"/>
            <a:ext cx="6663117" cy="1866538"/>
            <a:chOff x="-47417" y="-3159948"/>
            <a:chExt cx="8884156" cy="2488716"/>
          </a:xfrm>
        </p:grpSpPr>
        <p:sp>
          <p:nvSpPr>
            <p:cNvPr id="18" name="TextBox 14"/>
            <p:cNvSpPr txBox="1"/>
            <p:nvPr/>
          </p:nvSpPr>
          <p:spPr>
            <a:xfrm>
              <a:off x="-47417" y="-3159948"/>
              <a:ext cx="8836739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4"/>
                </a:lnSpc>
                <a:spcBef>
                  <a:spcPct val="0"/>
                </a:spcBef>
              </a:pPr>
              <a:r>
                <a:rPr lang="en-US" sz="4803" spc="144" dirty="0" err="1">
                  <a:solidFill>
                    <a:srgbClr val="191919"/>
                  </a:solidFill>
                  <a:cs typeface="Bicubik"/>
                </a:rPr>
                <a:t>ฟีเจอร์ที่</a:t>
              </a:r>
              <a:r>
                <a:rPr lang="en-US" sz="4803" spc="144" dirty="0">
                  <a:solidFill>
                    <a:srgbClr val="191919"/>
                  </a:solidFill>
                  <a:latin typeface="Bicubik"/>
                </a:rPr>
                <a:t> </a:t>
              </a:r>
              <a:r>
                <a:rPr lang="en-US" sz="4803" spc="144" dirty="0" smtClean="0">
                  <a:solidFill>
                    <a:srgbClr val="191919"/>
                  </a:solidFill>
                  <a:latin typeface="Bicubik"/>
                </a:rPr>
                <a:t>4</a:t>
              </a:r>
              <a:endParaRPr lang="en-US" sz="4803" spc="144" dirty="0">
                <a:solidFill>
                  <a:srgbClr val="191919"/>
                </a:solidFill>
                <a:latin typeface="Bicubik"/>
              </a:endParaRPr>
            </a:p>
          </p:txBody>
        </p:sp>
        <p:sp>
          <p:nvSpPr>
            <p:cNvPr id="20" name="TextBox 15"/>
            <p:cNvSpPr txBox="1"/>
            <p:nvPr/>
          </p:nvSpPr>
          <p:spPr>
            <a:xfrm>
              <a:off x="0" y="-1680054"/>
              <a:ext cx="8836739" cy="1008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  <a:spcBef>
                  <a:spcPct val="0"/>
                </a:spcBef>
              </a:pPr>
              <a:r>
                <a:rPr lang="th-TH" sz="4199" spc="-125" dirty="0" smtClean="0">
                  <a:solidFill>
                    <a:srgbClr val="191919"/>
                  </a:solidFill>
                  <a:cs typeface="Anonymous Pro"/>
                </a:rPr>
                <a:t>เสียงเพลง</a:t>
              </a:r>
              <a:endParaRPr lang="en-US" sz="4199" spc="-125" dirty="0">
                <a:solidFill>
                  <a:srgbClr val="191919"/>
                </a:solidFill>
                <a:cs typeface="Anonymous Pro"/>
              </a:endParaRPr>
            </a:p>
          </p:txBody>
        </p:sp>
      </p:grpSp>
      <p:pic>
        <p:nvPicPr>
          <p:cNvPr id="21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41186" y="7741841"/>
            <a:ext cx="205625" cy="410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7920" y="2822429"/>
            <a:ext cx="9503868" cy="10287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5417" y="1568964"/>
            <a:ext cx="6352583" cy="87180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915" y="-1012288"/>
            <a:ext cx="7090263" cy="7669433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14412" y="1052552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6" name="TextBox 6"/>
          <p:cNvSpPr txBox="1"/>
          <p:nvPr/>
        </p:nvSpPr>
        <p:spPr>
          <a:xfrm>
            <a:off x="649499" y="4825967"/>
            <a:ext cx="758402" cy="5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191919"/>
                </a:solidFill>
                <a:latin typeface="Anonymous Pro Bold"/>
              </a:rPr>
              <a:t>07</a:t>
            </a:r>
          </a:p>
        </p:txBody>
      </p:sp>
      <p:sp>
        <p:nvSpPr>
          <p:cNvPr id="7" name="AutoShape 7"/>
          <p:cNvSpPr/>
          <p:nvPr/>
        </p:nvSpPr>
        <p:spPr>
          <a:xfrm>
            <a:off x="1014412" y="6151189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16" name="TextBox 15"/>
          <p:cNvSpPr txBox="1"/>
          <p:nvPr/>
        </p:nvSpPr>
        <p:spPr>
          <a:xfrm>
            <a:off x="2781902" y="819393"/>
            <a:ext cx="510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ตัวอย่างการรันโปรแกรม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บันทึก_2020_04_26_21_06_55_3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5801" y="2096665"/>
            <a:ext cx="9040485" cy="53421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452" y="4592447"/>
            <a:ext cx="6986622" cy="5791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38838"/>
            <a:ext cx="7924800" cy="2688325"/>
            <a:chOff x="0" y="95249"/>
            <a:chExt cx="10820400" cy="3505299"/>
          </a:xfrm>
        </p:grpSpPr>
        <p:sp>
          <p:nvSpPr>
            <p:cNvPr id="3" name="AutoShape 3"/>
            <p:cNvSpPr/>
            <p:nvPr/>
          </p:nvSpPr>
          <p:spPr>
            <a:xfrm>
              <a:off x="0" y="3425029"/>
              <a:ext cx="10820400" cy="175519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49"/>
              <a:ext cx="10058400" cy="28383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320"/>
                </a:lnSpc>
              </a:pPr>
              <a:r>
                <a:rPr lang="en-US" sz="8000" dirty="0">
                  <a:solidFill>
                    <a:srgbClr val="191919"/>
                  </a:solidFill>
                  <a:latin typeface="Bicubik"/>
                </a:rPr>
                <a:t>HOW WE WORK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028700"/>
            <a:ext cx="39677" cy="8229600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id="6" name="Group 6"/>
          <p:cNvGrpSpPr/>
          <p:nvPr/>
        </p:nvGrpSpPr>
        <p:grpSpPr>
          <a:xfrm>
            <a:off x="2019300" y="1646985"/>
            <a:ext cx="4727391" cy="1467949"/>
            <a:chOff x="0" y="-66675"/>
            <a:chExt cx="6303188" cy="1957267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6303188" cy="739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96" dirty="0" smtClean="0">
                  <a:solidFill>
                    <a:srgbClr val="191919"/>
                  </a:solidFill>
                  <a:latin typeface="Bicubik"/>
                </a:rPr>
                <a:t>1</a:t>
              </a:r>
              <a:endParaRPr lang="en-US" sz="3200" spc="96" dirty="0">
                <a:solidFill>
                  <a:srgbClr val="191919"/>
                </a:solidFill>
                <a:latin typeface="Bicubi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82678"/>
              <a:ext cx="6303188" cy="807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th-TH" sz="6000" spc="-84" dirty="0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ซุ่ม</a:t>
              </a:r>
              <a:endParaRPr lang="en-US" sz="4400" spc="-84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8377" y="2378905"/>
            <a:ext cx="205625" cy="41072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979623" y="4222000"/>
            <a:ext cx="4727391" cy="1491032"/>
            <a:chOff x="0" y="-66675"/>
            <a:chExt cx="6303188" cy="198804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6303188" cy="739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96" dirty="0" smtClean="0">
                  <a:solidFill>
                    <a:srgbClr val="191919"/>
                  </a:solidFill>
                  <a:latin typeface="Bicubik"/>
                </a:rPr>
                <a:t>2</a:t>
              </a:r>
              <a:endParaRPr lang="en-US" sz="3200" spc="96" dirty="0">
                <a:solidFill>
                  <a:srgbClr val="191919"/>
                </a:solidFill>
                <a:latin typeface="Bicubik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2678"/>
              <a:ext cx="6303188" cy="838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th-TH" sz="6000" spc="-84" dirty="0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รับ</a:t>
              </a:r>
              <a:endParaRPr lang="en-US" sz="6000" spc="-84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4953921"/>
            <a:ext cx="205625" cy="41072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979623" y="6797016"/>
            <a:ext cx="4727391" cy="1467949"/>
            <a:chOff x="0" y="-66675"/>
            <a:chExt cx="6303188" cy="195726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6303188" cy="739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96" dirty="0" smtClean="0">
                  <a:solidFill>
                    <a:srgbClr val="191919"/>
                  </a:solidFill>
                  <a:latin typeface="Bicubik"/>
                </a:rPr>
                <a:t>3</a:t>
              </a:r>
              <a:endParaRPr lang="en-US" sz="3200" spc="96" dirty="0">
                <a:solidFill>
                  <a:srgbClr val="191919"/>
                </a:solidFill>
                <a:latin typeface="Bicubik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82678"/>
              <a:ext cx="6303188" cy="807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th-TH" sz="6000" spc="-84" dirty="0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ตรวจ</a:t>
              </a:r>
              <a:endParaRPr lang="en-US" sz="4400" spc="-84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7528936"/>
            <a:ext cx="205625" cy="410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314" y="465151"/>
            <a:ext cx="1913754" cy="19137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963" y="3253490"/>
            <a:ext cx="6986592" cy="60719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59" y="1924176"/>
            <a:ext cx="7090263" cy="7669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868" y="1308783"/>
            <a:ext cx="7090263" cy="76694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93862" y="1477822"/>
            <a:ext cx="3068738" cy="64120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th-TH" sz="5400" dirty="0" smtClean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  <a:cs typeface="+mj-cs"/>
              </a:rPr>
              <a:t>หลักการทำงาน</a:t>
            </a:r>
            <a:endParaRPr lang="en-US" sz="5400" dirty="0">
              <a:solidFill>
                <a:srgbClr val="19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onymous Pro"/>
              <a:cs typeface="+mj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44200" y="4970484"/>
            <a:ext cx="65532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7"/>
              </a:lnSpc>
              <a:spcBef>
                <a:spcPct val="0"/>
              </a:spcBef>
            </a:pPr>
            <a:r>
              <a:rPr lang="th-TH" sz="6000" spc="-89" dirty="0" smtClean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  <a:cs typeface="+mj-cs"/>
              </a:rPr>
              <a:t>โปรแกรม</a:t>
            </a:r>
            <a:r>
              <a:rPr lang="th-TH" sz="6000" spc="-89" dirty="0" smtClean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  <a:cs typeface="+mj-cs"/>
              </a:rPr>
              <a:t>จะซุ่มการวาดตัวละคร</a:t>
            </a:r>
          </a:p>
          <a:p>
            <a:pPr>
              <a:lnSpc>
                <a:spcPts val="4197"/>
              </a:lnSpc>
              <a:spcBef>
                <a:spcPct val="0"/>
              </a:spcBef>
            </a:pPr>
            <a:r>
              <a:rPr lang="th-TH" sz="6000" spc="-89" dirty="0" smtClean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  <a:cs typeface="+mj-cs"/>
              </a:rPr>
              <a:t>รอรับค่าที่ผู้เล่นกรอกเพื่อตรวจสอบความถูกต้อง</a:t>
            </a:r>
            <a:endParaRPr lang="en-US" sz="6000" spc="-89" dirty="0">
              <a:solidFill>
                <a:srgbClr val="19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onymous Pro"/>
              <a:cs typeface="+mj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649499" y="1149763"/>
            <a:ext cx="758402" cy="8108537"/>
            <a:chOff x="0" y="0"/>
            <a:chExt cx="1011203" cy="10811383"/>
          </a:xfrm>
        </p:grpSpPr>
        <p:sp>
          <p:nvSpPr>
            <p:cNvPr id="8" name="AutoShape 8"/>
            <p:cNvSpPr/>
            <p:nvPr/>
          </p:nvSpPr>
          <p:spPr>
            <a:xfrm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5050270"/>
              <a:ext cx="1011203" cy="653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12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53" y="3825919"/>
            <a:ext cx="7620000" cy="5292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6880099" y="1028700"/>
            <a:ext cx="758402" cy="8108537"/>
            <a:chOff x="0" y="0"/>
            <a:chExt cx="1011203" cy="10811383"/>
          </a:xfrm>
        </p:grpSpPr>
        <p:sp>
          <p:nvSpPr>
            <p:cNvPr id="7" name="AutoShape 7"/>
            <p:cNvSpPr/>
            <p:nvPr/>
          </p:nvSpPr>
          <p:spPr>
            <a:xfrm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5264601"/>
              <a:ext cx="1011203" cy="653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13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049000" y="1855398"/>
            <a:ext cx="4748318" cy="1297031"/>
            <a:chOff x="-1561211" y="-76200"/>
            <a:chExt cx="6331091" cy="172937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4769880" cy="775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191919"/>
                </a:solidFill>
                <a:latin typeface="Anonymous Pr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561211" y="1002569"/>
              <a:ext cx="6331091" cy="6506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97"/>
                </a:lnSpc>
                <a:spcBef>
                  <a:spcPct val="0"/>
                </a:spcBef>
              </a:pPr>
              <a:r>
                <a:rPr lang="en-US" sz="2998" spc="-89" dirty="0" smtClean="0">
                  <a:solidFill>
                    <a:srgbClr val="191919"/>
                  </a:solidFill>
                  <a:latin typeface="Anonymous Pro"/>
                </a:rPr>
                <a:t>.</a:t>
              </a:r>
              <a:endParaRPr lang="en-US" sz="2998" spc="-89" dirty="0">
                <a:solidFill>
                  <a:srgbClr val="191919"/>
                </a:solidFill>
                <a:latin typeface="Anonymous Pro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728990"/>
            <a:ext cx="4496824" cy="698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6500898" y="1028700"/>
            <a:ext cx="758402" cy="8108537"/>
            <a:chOff x="0" y="0"/>
            <a:chExt cx="1011203" cy="10811383"/>
          </a:xfrm>
        </p:grpSpPr>
        <p:sp>
          <p:nvSpPr>
            <p:cNvPr id="7" name="AutoShape 7"/>
            <p:cNvSpPr/>
            <p:nvPr/>
          </p:nvSpPr>
          <p:spPr>
            <a:xfrm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5050270"/>
              <a:ext cx="1011203" cy="653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15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283975" y="4798622"/>
            <a:ext cx="5905500" cy="1573022"/>
            <a:chOff x="0" y="-76201"/>
            <a:chExt cx="7874000" cy="209736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1"/>
              <a:ext cx="7874000" cy="17652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7200" dirty="0" err="1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Nobgob</a:t>
              </a:r>
              <a:r>
                <a:rPr lang="en-US" sz="7200" dirty="0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 </a:t>
              </a:r>
              <a:r>
                <a:rPr lang="en-US" sz="7200" dirty="0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PROJECTS</a:t>
              </a:r>
              <a:endParaRPr lang="en-US" sz="7200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370556"/>
              <a:ext cx="6474019" cy="650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7"/>
                </a:lnSpc>
                <a:spcBef>
                  <a:spcPct val="0"/>
                </a:spcBef>
              </a:pPr>
              <a:endParaRPr lang="en-US" sz="2998" spc="-89" dirty="0">
                <a:solidFill>
                  <a:srgbClr val="191919"/>
                </a:solidFill>
                <a:latin typeface="Anonymous Pro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133685"/>
            <a:ext cx="5424136" cy="698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117</Words>
  <Application>Microsoft Office PowerPoint</Application>
  <PresentationFormat>Custom</PresentationFormat>
  <Paragraphs>38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Cordia New</vt:lpstr>
      <vt:lpstr>Bahnschrift Light SemiCondensed</vt:lpstr>
      <vt:lpstr>Calibri</vt:lpstr>
      <vt:lpstr>Bicubik</vt:lpstr>
      <vt:lpstr>Angsana New</vt:lpstr>
      <vt:lpstr>Anonymous Pro Bold</vt:lpstr>
      <vt:lpstr>Anonymous Pro</vt:lpstr>
      <vt:lpstr>Bicubik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Architecture Presentation</dc:title>
  <dc:creator>worarak phak-at</dc:creator>
  <cp:lastModifiedBy>worarak phak-at</cp:lastModifiedBy>
  <cp:revision>22</cp:revision>
  <dcterms:created xsi:type="dcterms:W3CDTF">2006-08-16T00:00:00Z</dcterms:created>
  <dcterms:modified xsi:type="dcterms:W3CDTF">2020-04-26T15:28:25Z</dcterms:modified>
  <dc:identifier>DAD346Q94Qw</dc:identifier>
</cp:coreProperties>
</file>